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83" r:id="rId4"/>
    <p:sldId id="318" r:id="rId5"/>
    <p:sldId id="319" r:id="rId6"/>
    <p:sldId id="322" r:id="rId7"/>
    <p:sldId id="320" r:id="rId8"/>
    <p:sldId id="321" r:id="rId9"/>
    <p:sldId id="317" r:id="rId10"/>
    <p:sldId id="293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2485" autoAdjust="0"/>
  </p:normalViewPr>
  <p:slideViewPr>
    <p:cSldViewPr snapToGrid="0">
      <p:cViewPr varScale="1">
        <p:scale>
          <a:sx n="82" d="100"/>
          <a:sy n="82" d="100"/>
        </p:scale>
        <p:origin x="58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158E5F-6A04-4230-B1ED-DF071DCA83C3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687E460-35A6-4F85-94FF-BD7E4CC9E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46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7E460-35A6-4F85-94FF-BD7E4CC9E3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57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7E460-35A6-4F85-94FF-BD7E4CC9E3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71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7E460-35A6-4F85-94FF-BD7E4CC9E3A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92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596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04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906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67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2632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32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12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6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BA8343F-667E-4FB4-BE7E-025CC86BB2D3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14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49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BA8343F-667E-4FB4-BE7E-025CC86BB2D3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08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Action Team – </a:t>
            </a:r>
            <a:br>
              <a:rPr lang="en-US" dirty="0" smtClean="0"/>
            </a:br>
            <a:r>
              <a:rPr lang="en-US" dirty="0" smtClean="0"/>
              <a:t>Access to Care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Laramie county community partnership</a:t>
            </a:r>
          </a:p>
          <a:p>
            <a:r>
              <a:rPr lang="en-US" dirty="0" smtClean="0"/>
              <a:t>8/18/2020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B0D69D3-3A84-444B-8FE4-832F88AE59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3849" y="5537198"/>
            <a:ext cx="2687951" cy="67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05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Comments/Questions?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Meeting June 16</a:t>
            </a:r>
            <a:r>
              <a:rPr lang="en-US" baseline="30000" dirty="0" smtClean="0"/>
              <a:t>th</a:t>
            </a:r>
            <a:r>
              <a:rPr lang="en-US" dirty="0" smtClean="0"/>
              <a:t> @ 11:30am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76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for the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Welcome and </a:t>
            </a:r>
            <a:r>
              <a:rPr lang="en-US" dirty="0" smtClean="0"/>
              <a:t>Introductions</a:t>
            </a:r>
          </a:p>
          <a:p>
            <a:r>
              <a:rPr lang="en-US" dirty="0" smtClean="0"/>
              <a:t>Mission</a:t>
            </a:r>
          </a:p>
          <a:p>
            <a:r>
              <a:rPr lang="en-US" dirty="0" smtClean="0"/>
              <a:t>School Based Health Center Update</a:t>
            </a:r>
          </a:p>
          <a:p>
            <a:r>
              <a:rPr lang="en-US" dirty="0" smtClean="0"/>
              <a:t>Goal Connect Update</a:t>
            </a:r>
          </a:p>
          <a:p>
            <a:r>
              <a:rPr lang="en-US" dirty="0" smtClean="0"/>
              <a:t>Check-in on Social Determinants of Health</a:t>
            </a:r>
          </a:p>
          <a:p>
            <a:r>
              <a:rPr lang="en-US" dirty="0" smtClean="0"/>
              <a:t>For the Good of the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16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Laramie County Community Partnership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300" dirty="0"/>
              <a:t>“The mission of the Laramie County Community Partnership </a:t>
            </a:r>
            <a:r>
              <a:rPr lang="en-US" sz="4300" dirty="0" smtClean="0"/>
              <a:t>is </a:t>
            </a:r>
            <a:r>
              <a:rPr lang="en-US" sz="4300" dirty="0"/>
              <a:t>to maximize resources and influence change to improve conditions of well being for people in Laramie County.”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5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School-Based Health Center Update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Goal: </a:t>
            </a:r>
            <a:r>
              <a:rPr lang="en-US" sz="2400" i="1" dirty="0">
                <a:solidFill>
                  <a:schemeClr val="tx2">
                    <a:lumMod val="75000"/>
                  </a:schemeClr>
                </a:solidFill>
              </a:rPr>
              <a:t>To increase school attendance and performance through improved overall 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</a:rPr>
              <a:t>health</a:t>
            </a:r>
            <a:endParaRPr lang="en-US" sz="2400" dirty="0" smtClean="0"/>
          </a:p>
          <a:p>
            <a:r>
              <a:rPr lang="en-US" sz="2400" dirty="0" smtClean="0"/>
              <a:t>Identified potential location </a:t>
            </a:r>
          </a:p>
          <a:p>
            <a:pPr lvl="1"/>
            <a:r>
              <a:rPr lang="en-US" sz="2000" dirty="0" smtClean="0"/>
              <a:t>Ability to renovate- 2 clinic rooms, 1-2 rooms for therapy, waiting room</a:t>
            </a:r>
          </a:p>
          <a:p>
            <a:r>
              <a:rPr lang="en-US" sz="2400" dirty="0" smtClean="0"/>
              <a:t>Developed an overarching model</a:t>
            </a:r>
          </a:p>
          <a:p>
            <a:pPr lvl="1"/>
            <a:r>
              <a:rPr lang="en-US" sz="2000" dirty="0" smtClean="0"/>
              <a:t>Focus on physical and mental health</a:t>
            </a:r>
          </a:p>
          <a:p>
            <a:pPr lvl="1"/>
            <a:r>
              <a:rPr lang="en-US" sz="2000" dirty="0" smtClean="0"/>
              <a:t>Need for transportation</a:t>
            </a:r>
          </a:p>
          <a:p>
            <a:r>
              <a:rPr lang="en-US" sz="2400" dirty="0" smtClean="0"/>
              <a:t>Build awareness and grassroots support for SBHC</a:t>
            </a:r>
          </a:p>
          <a:p>
            <a:pPr lvl="1"/>
            <a:r>
              <a:rPr lang="en-US" sz="2000" dirty="0" smtClean="0"/>
              <a:t>Goal to present to School Board – third week of September</a:t>
            </a:r>
          </a:p>
          <a:p>
            <a:pPr lvl="1"/>
            <a:r>
              <a:rPr lang="en-US" sz="2000" dirty="0" smtClean="0"/>
              <a:t>Identified key constituents</a:t>
            </a:r>
          </a:p>
          <a:p>
            <a:pPr lvl="2"/>
            <a:r>
              <a:rPr lang="en-US" sz="1600" dirty="0" smtClean="0"/>
              <a:t>How can you all help connect with these constituents, how can we share our message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287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Constituents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Students</a:t>
            </a:r>
          </a:p>
          <a:p>
            <a:r>
              <a:rPr lang="en-US" sz="2400" dirty="0" smtClean="0"/>
              <a:t>Teachers and Staff</a:t>
            </a:r>
          </a:p>
          <a:p>
            <a:pPr lvl="1"/>
            <a:r>
              <a:rPr lang="en-US" sz="2000" dirty="0" smtClean="0"/>
              <a:t>Teachers</a:t>
            </a:r>
          </a:p>
          <a:p>
            <a:pPr lvl="1"/>
            <a:r>
              <a:rPr lang="en-US" sz="2000" dirty="0" smtClean="0"/>
              <a:t>Social workers</a:t>
            </a:r>
          </a:p>
          <a:p>
            <a:pPr lvl="1"/>
            <a:r>
              <a:rPr lang="en-US" sz="2000" dirty="0" smtClean="0"/>
              <a:t>School Counselors</a:t>
            </a:r>
          </a:p>
          <a:p>
            <a:pPr lvl="1"/>
            <a:r>
              <a:rPr lang="en-US" sz="2000" dirty="0" smtClean="0"/>
              <a:t>School Nurses</a:t>
            </a:r>
          </a:p>
          <a:p>
            <a:pPr lvl="1"/>
            <a:r>
              <a:rPr lang="en-US" sz="2000" dirty="0" smtClean="0"/>
              <a:t>Behavior interventionists</a:t>
            </a:r>
          </a:p>
          <a:p>
            <a:pPr lvl="1"/>
            <a:r>
              <a:rPr lang="en-US" sz="2000" dirty="0" smtClean="0"/>
              <a:t>Principals</a:t>
            </a:r>
          </a:p>
          <a:p>
            <a:pPr lvl="1"/>
            <a:r>
              <a:rPr lang="en-US" sz="2000" dirty="0" smtClean="0"/>
              <a:t>Safe Schools Staff</a:t>
            </a:r>
          </a:p>
          <a:p>
            <a:r>
              <a:rPr lang="en-US" sz="2400" dirty="0" smtClean="0"/>
              <a:t>Parents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Community Partners</a:t>
            </a:r>
          </a:p>
          <a:p>
            <a:pPr lvl="1"/>
            <a:r>
              <a:rPr lang="en-US" sz="2000" dirty="0" smtClean="0"/>
              <a:t>LCCP Access to Care Team</a:t>
            </a:r>
          </a:p>
          <a:p>
            <a:pPr lvl="1"/>
            <a:r>
              <a:rPr lang="en-US" sz="2000" dirty="0" smtClean="0"/>
              <a:t>United Way</a:t>
            </a:r>
          </a:p>
          <a:p>
            <a:pPr lvl="1"/>
            <a:r>
              <a:rPr lang="en-US" sz="2000" dirty="0" smtClean="0"/>
              <a:t>Boys and Girls Club</a:t>
            </a:r>
          </a:p>
          <a:p>
            <a:pPr lvl="1"/>
            <a:r>
              <a:rPr lang="en-US" sz="2000" dirty="0" smtClean="0"/>
              <a:t>Youth Alternatives</a:t>
            </a:r>
          </a:p>
          <a:p>
            <a:pPr lvl="1"/>
            <a:r>
              <a:rPr lang="en-US" sz="2000" dirty="0" smtClean="0"/>
              <a:t>Wyoming AAP</a:t>
            </a:r>
          </a:p>
          <a:p>
            <a:pPr lvl="1"/>
            <a:r>
              <a:rPr lang="en-US" sz="2000" dirty="0" smtClean="0"/>
              <a:t>Medical providers</a:t>
            </a:r>
          </a:p>
          <a:p>
            <a:pPr lvl="2"/>
            <a:r>
              <a:rPr lang="en-US" sz="1600" dirty="0" smtClean="0"/>
              <a:t>UW Family Medicine</a:t>
            </a:r>
          </a:p>
          <a:p>
            <a:pPr lvl="2"/>
            <a:r>
              <a:rPr lang="en-US" sz="1600" dirty="0" smtClean="0"/>
              <a:t>Peak Wellness</a:t>
            </a:r>
          </a:p>
          <a:p>
            <a:pPr lvl="2"/>
            <a:r>
              <a:rPr lang="en-US" sz="1600" dirty="0" smtClean="0"/>
              <a:t>HealthWorks</a:t>
            </a:r>
          </a:p>
          <a:p>
            <a:pPr lvl="2"/>
            <a:r>
              <a:rPr lang="en-US" sz="1600" dirty="0" smtClean="0"/>
              <a:t>Cheyenne Regional</a:t>
            </a:r>
          </a:p>
          <a:p>
            <a:r>
              <a:rPr lang="en-US" sz="2200" dirty="0" smtClean="0"/>
              <a:t>Funders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50149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on Approach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767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Connect Update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Attempt through Epic Care Link</a:t>
            </a:r>
          </a:p>
          <a:p>
            <a:r>
              <a:rPr lang="en-US" sz="2800" dirty="0" smtClean="0"/>
              <a:t>Hospital has purchased a tool called Healthy Planet – Go Live scheduled for January 2021</a:t>
            </a:r>
          </a:p>
          <a:p>
            <a:r>
              <a:rPr lang="en-US" sz="2800" dirty="0" smtClean="0"/>
              <a:t>Will demonstrate to this group in the fall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2266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Health Equity and Social Determinants of Health – Check-in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Update from the Colorado Health Literacy Network – Monica Jennings</a:t>
            </a:r>
          </a:p>
          <a:p>
            <a:r>
              <a:rPr lang="en-US" sz="2800" dirty="0" smtClean="0"/>
              <a:t>Have you or your organization identified ways to work on health equity or social determinants of health in the last month?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8515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forget to vote.  The polls are open 7am – 7pm.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1458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10843</TotalTime>
  <Words>300</Words>
  <Application>Microsoft Office PowerPoint</Application>
  <PresentationFormat>Widescreen</PresentationFormat>
  <Paragraphs>61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Retrospect</vt:lpstr>
      <vt:lpstr>Action Team –  Access to Care</vt:lpstr>
      <vt:lpstr>Outline for the Meeting</vt:lpstr>
      <vt:lpstr>Laramie County Community Partnership</vt:lpstr>
      <vt:lpstr>School-Based Health Center Update</vt:lpstr>
      <vt:lpstr>Key Constituents </vt:lpstr>
      <vt:lpstr>Feedback on Approach</vt:lpstr>
      <vt:lpstr>Goal Connect Update</vt:lpstr>
      <vt:lpstr>Health Equity and Social Determinants of Health – Check-in</vt:lpstr>
      <vt:lpstr>Primary Day</vt:lpstr>
      <vt:lpstr>Comments/Questions?</vt:lpstr>
    </vt:vector>
  </TitlesOfParts>
  <Company>Cheyenne Regional Medical 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Team –  Healthy Behaviors</dc:title>
  <dc:creator>Amy Spieker</dc:creator>
  <cp:lastModifiedBy>Amy Spieker</cp:lastModifiedBy>
  <cp:revision>96</cp:revision>
  <cp:lastPrinted>2019-02-05T16:12:50Z</cp:lastPrinted>
  <dcterms:created xsi:type="dcterms:W3CDTF">2019-02-05T14:19:17Z</dcterms:created>
  <dcterms:modified xsi:type="dcterms:W3CDTF">2020-08-18T22:53:08Z</dcterms:modified>
</cp:coreProperties>
</file>